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6" r:id="rId4"/>
    <p:sldId id="275" r:id="rId5"/>
    <p:sldId id="258" r:id="rId6"/>
    <p:sldId id="27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68" r:id="rId16"/>
    <p:sldId id="266" r:id="rId17"/>
    <p:sldId id="270" r:id="rId18"/>
    <p:sldId id="267" r:id="rId19"/>
    <p:sldId id="271" r:id="rId20"/>
    <p:sldId id="278" r:id="rId21"/>
    <p:sldId id="273" r:id="rId22"/>
    <p:sldId id="274" r:id="rId23"/>
    <p:sldId id="280" r:id="rId24"/>
    <p:sldId id="282" r:id="rId25"/>
    <p:sldId id="283" r:id="rId26"/>
    <p:sldId id="285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32656"/>
            <a:ext cx="8229600" cy="1368152"/>
          </a:xfrm>
        </p:spPr>
        <p:txBody>
          <a:bodyPr/>
          <a:lstStyle/>
          <a:p>
            <a:r>
              <a:rPr lang="ru-RU" dirty="0" smtClean="0"/>
              <a:t>Классный час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1944216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«Соблюдай ПДД – не окажешься в беде! »</a:t>
            </a:r>
            <a:endParaRPr lang="ru-RU" sz="4000" dirty="0"/>
          </a:p>
        </p:txBody>
      </p:sp>
      <p:pic>
        <p:nvPicPr>
          <p:cNvPr id="4" name="Picture 4" descr="C:\Users\ASUS\Desktop\картинк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717032"/>
            <a:ext cx="3635896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Ответ:</a:t>
            </a:r>
            <a:r>
              <a:rPr lang="ru-RU" dirty="0" smtClean="0"/>
              <a:t> Один. Правильно подождать, пока автобус отъедет от остановки, и только затем переходить дорогу.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Ситуация 3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Семеро ребят играли в мяч на проезжей части дороги, двое ушли домой, остальные остались играть на дороге. Сколько ребят поступили правильно?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Ответ:</a:t>
            </a:r>
            <a:r>
              <a:rPr lang="ru-RU" dirty="0" smtClean="0"/>
              <a:t> Ни одного. Играть на проезжей части дороги нельзя.</a:t>
            </a:r>
          </a:p>
          <a:p>
            <a:endParaRPr lang="ru-RU" dirty="0"/>
          </a:p>
        </p:txBody>
      </p:sp>
      <p:pic>
        <p:nvPicPr>
          <p:cNvPr id="4" name="Picture 2" descr="C:\Users\ASUS\Desktop\картинки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5576" y="2636912"/>
            <a:ext cx="7236296" cy="422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300" i="1" dirty="0" smtClean="0"/>
              <a:t>1. </a:t>
            </a:r>
            <a:r>
              <a:rPr lang="ru-RU" sz="4300" b="1" i="1" dirty="0" smtClean="0"/>
              <a:t>Назовите последовательность смены сигналов в светофоре:</a:t>
            </a:r>
            <a:endParaRPr lang="ru-RU" sz="4300" dirty="0" smtClean="0"/>
          </a:p>
          <a:p>
            <a:pPr>
              <a:buNone/>
            </a:pPr>
            <a:r>
              <a:rPr lang="ru-RU" sz="4300" dirty="0" smtClean="0"/>
              <a:t>а)зеленый, красный, желтый;</a:t>
            </a:r>
          </a:p>
          <a:p>
            <a:pPr>
              <a:buNone/>
            </a:pPr>
            <a:r>
              <a:rPr lang="ru-RU" sz="4300" dirty="0" smtClean="0"/>
              <a:t>б) зеленый, желтый, красный;</a:t>
            </a:r>
          </a:p>
          <a:p>
            <a:pPr>
              <a:buNone/>
            </a:pPr>
            <a:r>
              <a:rPr lang="ru-RU" sz="4300" dirty="0" smtClean="0"/>
              <a:t>в) красный, зеленый, желтый.</a:t>
            </a:r>
          </a:p>
          <a:p>
            <a:pPr>
              <a:buNone/>
            </a:pPr>
            <a:endParaRPr lang="ru-RU" sz="43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2. </a:t>
            </a:r>
            <a:r>
              <a:rPr lang="ru-RU" b="1" i="1" dirty="0" smtClean="0"/>
              <a:t>Какая часть улицы предназначена для пешеходов?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мостовая;</a:t>
            </a:r>
          </a:p>
          <a:p>
            <a:pPr>
              <a:buNone/>
            </a:pPr>
            <a:r>
              <a:rPr lang="ru-RU" dirty="0" smtClean="0"/>
              <a:t>б) тротуар;</a:t>
            </a:r>
          </a:p>
          <a:p>
            <a:pPr>
              <a:buNone/>
            </a:pPr>
            <a:r>
              <a:rPr lang="ru-RU" dirty="0" smtClean="0"/>
              <a:t>в) проезжая часть между трамвайными путями.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3.</a:t>
            </a:r>
            <a:r>
              <a:rPr lang="ru-RU" b="1" i="1" dirty="0" smtClean="0"/>
              <a:t> При каком сигнале светофора можно переходить улицу?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при желтом;</a:t>
            </a:r>
          </a:p>
          <a:p>
            <a:pPr>
              <a:buNone/>
            </a:pPr>
            <a:r>
              <a:rPr lang="ru-RU" dirty="0" smtClean="0"/>
              <a:t>б) при зеленом;</a:t>
            </a:r>
          </a:p>
          <a:p>
            <a:pPr>
              <a:buNone/>
            </a:pPr>
            <a:r>
              <a:rPr lang="ru-RU" dirty="0" smtClean="0"/>
              <a:t>в) при красном.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4. </a:t>
            </a:r>
            <a:r>
              <a:rPr lang="ru-RU" b="1" i="1" dirty="0" smtClean="0"/>
              <a:t>Где должны ходить пешеходы при отсутствии тротуара?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по правой стороне обочины;</a:t>
            </a:r>
          </a:p>
          <a:p>
            <a:pPr>
              <a:buNone/>
            </a:pPr>
            <a:r>
              <a:rPr lang="ru-RU" dirty="0" smtClean="0"/>
              <a:t>б) по правому краю дороги;</a:t>
            </a:r>
          </a:p>
          <a:p>
            <a:pPr>
              <a:buNone/>
            </a:pPr>
            <a:r>
              <a:rPr lang="ru-RU" dirty="0" smtClean="0"/>
              <a:t>в) по левой обочине, навстречу движению транспорта.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5. </a:t>
            </a:r>
            <a:r>
              <a:rPr lang="ru-RU" b="1" i="1" dirty="0" smtClean="0"/>
              <a:t>Как пешеходы должны ходить по тротуару?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придерживаться левой стороны;</a:t>
            </a:r>
          </a:p>
          <a:p>
            <a:pPr>
              <a:buNone/>
            </a:pPr>
            <a:r>
              <a:rPr lang="ru-RU" dirty="0" smtClean="0"/>
              <a:t>б) придерживаться правой стороны;</a:t>
            </a:r>
          </a:p>
          <a:p>
            <a:pPr>
              <a:buNone/>
            </a:pPr>
            <a:r>
              <a:rPr lang="ru-RU" dirty="0" smtClean="0"/>
              <a:t>в) придерживаться середины.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6. </a:t>
            </a:r>
            <a:r>
              <a:rPr lang="ru-RU" b="1" i="1" dirty="0" smtClean="0"/>
              <a:t>Как вы должны поступить, если во время перехода перекрест­ка зеленый сигнал светофора сменился на желтый?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быстро перебежать улицу;</a:t>
            </a:r>
          </a:p>
          <a:p>
            <a:pPr>
              <a:buNone/>
            </a:pPr>
            <a:r>
              <a:rPr lang="ru-RU" dirty="0" smtClean="0"/>
              <a:t>б) вернуться на тротуар;</a:t>
            </a:r>
          </a:p>
          <a:p>
            <a:pPr>
              <a:buNone/>
            </a:pPr>
            <a:r>
              <a:rPr lang="ru-RU" dirty="0" smtClean="0"/>
              <a:t>в) остановиться на осевой линии.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7. </a:t>
            </a:r>
            <a:r>
              <a:rPr lang="ru-RU" b="1" i="1" dirty="0" smtClean="0"/>
              <a:t>Вы вышли из автобуса на загородной дороге и вам нужно перейти ее. Как вы перейдете дорогу?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а) обойдете стоящий автобус, спереди;</a:t>
            </a:r>
          </a:p>
          <a:p>
            <a:pPr>
              <a:buNone/>
            </a:pPr>
            <a:r>
              <a:rPr lang="ru-RU" dirty="0" smtClean="0"/>
              <a:t>б) обойдете стоящий автобус сзади;</a:t>
            </a:r>
          </a:p>
          <a:p>
            <a:pPr>
              <a:buNone/>
            </a:pPr>
            <a:r>
              <a:rPr lang="ru-RU" dirty="0" smtClean="0"/>
              <a:t>в) дождетесь, когда автобус отъедет, и проезжая часть будет хорошо просматриваться в обе стороны.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ASUS\Desktop\картинк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s://mypresentation.ru/documents_2/f001d73725841f2bc15cae5fb5ba2dac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3.infourok.ru/uploads/ex/098f/0005c266-d3db36d5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US\Desktop\картинки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US\Desktop\картинки\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SUS\Desktop\картинки\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US\Desktop\картинки\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US\Desktop\картинки\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US\Desktop\картинки\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628801"/>
            <a:ext cx="588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/>
          </a:p>
          <a:p>
            <a:r>
              <a:rPr lang="ru-RU" sz="3200" b="1" dirty="0" smtClean="0"/>
              <a:t>Кого называют участниками дорожного движения?</a:t>
            </a:r>
            <a:endParaRPr lang="ru-RU" sz="32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s://image2.slideserve.com/4038228/slide36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Каждый участник дорожного движения обязан соблюдать правила.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7091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/>
              <a:t>Правило 1.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-</a:t>
            </a:r>
            <a:r>
              <a:rPr lang="ru-RU" dirty="0" smtClean="0"/>
              <a:t> пешеходы должны ходить только по …</a:t>
            </a:r>
            <a:r>
              <a:rPr lang="ru-RU" b="1" dirty="0" smtClean="0"/>
              <a:t>тротуару.</a:t>
            </a:r>
            <a:r>
              <a:rPr lang="ru-RU" dirty="0" smtClean="0"/>
              <a:t> И идти по нему нужно, придерживаясь правой стороны, чтобы не сталкиваться со встречными людьми.</a:t>
            </a:r>
          </a:p>
          <a:p>
            <a:pPr>
              <a:buNone/>
            </a:pPr>
            <a:r>
              <a:rPr lang="ru-RU" b="1" i="1" dirty="0" smtClean="0"/>
              <a:t>Правило 2.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-</a:t>
            </a:r>
            <a:r>
              <a:rPr lang="ru-RU" dirty="0" smtClean="0"/>
              <a:t>если дорога небольшая, пешеходы по обочинам идут …</a:t>
            </a:r>
            <a:r>
              <a:rPr lang="ru-RU" b="1" dirty="0" smtClean="0"/>
              <a:t>навстречу транспорту.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Правило 3.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-</a:t>
            </a:r>
            <a:r>
              <a:rPr lang="ru-RU" dirty="0" smtClean="0"/>
              <a:t>при переходе улицы обязательно надо посмотреть сначала …</a:t>
            </a:r>
            <a:r>
              <a:rPr lang="ru-RU" b="1" dirty="0" smtClean="0"/>
              <a:t>налево, </a:t>
            </a:r>
            <a:r>
              <a:rPr lang="ru-RU" dirty="0" smtClean="0"/>
              <a:t>а потом </a:t>
            </a:r>
            <a:r>
              <a:rPr lang="ru-RU" b="1" dirty="0" smtClean="0"/>
              <a:t>направо.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Правило 4.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-</a:t>
            </a:r>
            <a:r>
              <a:rPr lang="ru-RU" dirty="0" smtClean="0"/>
              <a:t>где попало и как попало дорогу переходить нельзя! А где можно переходить дорогу?...</a:t>
            </a:r>
            <a:r>
              <a:rPr lang="ru-RU" b="1" dirty="0" smtClean="0"/>
              <a:t> по пешеходным переходам.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Правило 5.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-</a:t>
            </a:r>
            <a:r>
              <a:rPr lang="ru-RU" b="1" dirty="0" smtClean="0"/>
              <a:t> </a:t>
            </a:r>
            <a:r>
              <a:rPr lang="ru-RU" dirty="0" smtClean="0"/>
              <a:t>правильно переходить дорогу на перекрёстке помогает …</a:t>
            </a:r>
            <a:r>
              <a:rPr lang="ru-RU" b="1" dirty="0" smtClean="0"/>
              <a:t>светофор.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Каждый участник дорожного движения обязан соблюдать ПРАВИЛА ДОРОЖНОГО ДВИЖЕНИЯ!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Ситуация 1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Два мальчика и три девочки вышли из школы. Когда они подошли к пешеходному переходу, зеленый сигнал уже начал мигать. Мальчики побежали через дорогу бегом, а девочки остались дожидаться следующего сигнала. Сколько ребят правильно перешли дорогу?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Ответ:</a:t>
            </a:r>
            <a:r>
              <a:rPr lang="ru-RU" dirty="0" smtClean="0"/>
              <a:t> Три девочки. Зеленый мигающий сигнал светофора предупреждает, что скоро включится желтый, а затем красный. Поэтому безопаснее всего дождаться следующего зеленого сигнала. Бежать через дорогу опасно.</a:t>
            </a:r>
          </a:p>
          <a:p>
            <a:endParaRPr lang="ru-RU" dirty="0"/>
          </a:p>
        </p:txBody>
      </p:sp>
      <p:pic>
        <p:nvPicPr>
          <p:cNvPr id="5" name="Picture 2" descr="C:\Users\ASUS\Desktop\картинки\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861048"/>
            <a:ext cx="453548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Ситуация 2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 автобуса вышли шесть человек, трое из них, пока автобус стоял на остановке, перешли дорогу по пешеходному переходу, двое пошли обходить автобус спереди, и один остался на остановке. Сколько человек поступили правильно?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</TotalTime>
  <Words>486</Words>
  <Application>Microsoft Office PowerPoint</Application>
  <PresentationFormat>Экран (4:3)</PresentationFormat>
  <Paragraphs>55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Классный час</vt:lpstr>
      <vt:lpstr>Слайд 2</vt:lpstr>
      <vt:lpstr>Слайд 3</vt:lpstr>
      <vt:lpstr>Слайд 4</vt:lpstr>
      <vt:lpstr>Каждый участник дорожного движения обязан соблюдать правила. </vt:lpstr>
      <vt:lpstr>Вывод</vt:lpstr>
      <vt:lpstr>Ситуация 1 </vt:lpstr>
      <vt:lpstr>Слайд 8</vt:lpstr>
      <vt:lpstr>Ситуация 2 </vt:lpstr>
      <vt:lpstr>Слайд 10</vt:lpstr>
      <vt:lpstr>Ситуация 3 </vt:lpstr>
      <vt:lpstr>Слайд 12</vt:lpstr>
      <vt:lpstr>Викторина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user</dc:creator>
  <cp:lastModifiedBy>user</cp:lastModifiedBy>
  <cp:revision>8</cp:revision>
  <dcterms:created xsi:type="dcterms:W3CDTF">2021-09-14T17:16:11Z</dcterms:created>
  <dcterms:modified xsi:type="dcterms:W3CDTF">2023-02-27T13:24:10Z</dcterms:modified>
</cp:coreProperties>
</file>